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011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3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90D6180-8D4A-4C5F-AA15-7BFD41447B5F}" type="datetimeFigureOut">
              <a:rPr lang="en-US"/>
              <a:pPr>
                <a:defRPr/>
              </a:pPr>
              <a:t>12/11/2009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43938"/>
            <a:ext cx="2971800" cy="4556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43938"/>
            <a:ext cx="2971800" cy="4556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E667035-148A-4CF4-A9B7-F3AC1340B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8B044F8-1F7F-4CBD-9164-809DBF1C8C7B}" type="datetimeFigureOut">
              <a:rPr lang="en-US"/>
              <a:pPr>
                <a:defRPr/>
              </a:pPr>
              <a:t>12/11/2009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4113" y="682625"/>
            <a:ext cx="4549775" cy="3413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22763"/>
            <a:ext cx="5486400" cy="4095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43938"/>
            <a:ext cx="2971800" cy="4556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43938"/>
            <a:ext cx="2971800" cy="4556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F693A6F-C12E-481A-BD98-1F41FFAD38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1740F8F-E6E4-4C9B-89FC-EA9E3C56C86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FBDC9-7E89-46D2-B439-432FACBE0D9D}" type="datetimeFigureOut">
              <a:rPr lang="en-US"/>
              <a:pPr>
                <a:defRPr/>
              </a:pPr>
              <a:t>12/11/2009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AAF5C-B719-4FD4-B421-FED38DC06F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20A39-5BF2-4193-9331-853BED8DE63F}" type="datetimeFigureOut">
              <a:rPr lang="en-US"/>
              <a:pPr>
                <a:defRPr/>
              </a:pPr>
              <a:t>12/11/2009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7D155-152D-4728-A39D-B97B2AF50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D6C2E-77FB-4BA6-9CB4-9F60EE8F364A}" type="datetimeFigureOut">
              <a:rPr lang="en-US"/>
              <a:pPr>
                <a:defRPr/>
              </a:pPr>
              <a:t>12/11/2009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08EBD-FE2A-433C-8CBF-5E3E82239E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2534D-D2AA-44F0-9311-AE930F925FA0}" type="datetimeFigureOut">
              <a:rPr lang="en-US"/>
              <a:pPr>
                <a:defRPr/>
              </a:pPr>
              <a:t>12/11/2009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FE282-4397-410D-85CF-B0E6B13A01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D5664-43A2-4A84-AB87-CD4204DA2E39}" type="datetimeFigureOut">
              <a:rPr lang="en-US"/>
              <a:pPr>
                <a:defRPr/>
              </a:pPr>
              <a:t>12/11/2009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28ADB-3DCB-4481-934F-C61825FCC3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79EF3-3D44-4525-9A68-3E84962BB2EC}" type="datetimeFigureOut">
              <a:rPr lang="en-US"/>
              <a:pPr>
                <a:defRPr/>
              </a:pPr>
              <a:t>12/11/2009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D9DA7-0123-4B0E-86B1-856F7F580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08B7A-1656-44E3-BF8D-EB09B28D5426}" type="datetimeFigureOut">
              <a:rPr lang="en-US"/>
              <a:pPr>
                <a:defRPr/>
              </a:pPr>
              <a:t>12/11/2009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A9C1F-820F-4539-8CE1-7DBB85D2E0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C4047-11EC-44E1-A947-0C8EEC9AF96E}" type="datetimeFigureOut">
              <a:rPr lang="en-US"/>
              <a:pPr>
                <a:defRPr/>
              </a:pPr>
              <a:t>12/11/2009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262EA-17C6-4C97-866C-A0515519F7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E1032-FBFE-4314-A28B-C23095127855}" type="datetimeFigureOut">
              <a:rPr lang="en-US"/>
              <a:pPr>
                <a:defRPr/>
              </a:pPr>
              <a:t>12/11/2009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EC8AC-7EB9-4188-8FC8-71A3D1445B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10099-6F5B-4EF5-B933-A736191DEA92}" type="datetimeFigureOut">
              <a:rPr lang="en-US"/>
              <a:pPr>
                <a:defRPr/>
              </a:pPr>
              <a:t>12/11/2009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9299C-DBEC-4437-9B6B-EF0767A708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4EE59-F5EA-42A8-96DB-010878453042}" type="datetimeFigureOut">
              <a:rPr lang="en-US"/>
              <a:pPr>
                <a:defRPr/>
              </a:pPr>
              <a:t>12/11/2009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15DBE-C415-42D0-BA5A-355568E2F6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08CBE08-C392-429C-8F72-DF189541738B}" type="datetimeFigureOut">
              <a:rPr lang="en-US"/>
              <a:pPr>
                <a:defRPr/>
              </a:pPr>
              <a:t>12/11/2009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2463C8A-2023-43F8-98B8-CD04F2157F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7.jpeg"/><Relationship Id="rId7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10" Type="http://schemas.openxmlformats.org/officeDocument/2006/relationships/image" Target="../media/image23.jpeg"/><Relationship Id="rId4" Type="http://schemas.openxmlformats.org/officeDocument/2006/relationships/image" Target="../media/image18.jpeg"/><Relationship Id="rId9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jpeg"/><Relationship Id="rId7" Type="http://schemas.openxmlformats.org/officeDocument/2006/relationships/image" Target="../media/image2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hyperlink" Target="http://images.google.com/imgres?imgurl=http://www.old-picture.com/daguerreotypes/pictures/Woman-1800s.jpg&amp;imgrefurl=http://www.old-picture.com/daguerreotypes/Woman-1800s-from.htm&amp;usg=__jEWCQJ7b3dcD9xTerULa2w6cIok=&amp;h=535&amp;w=425&amp;sz=36&amp;hl=en&amp;start=1&amp;um=1&amp;tbnid=rN0_cPJIGVh5vM:&amp;tbnh=132&amp;tbnw=105&amp;prev=/images?q=1800+woman&amp;hl=en&amp;rlz=1T4GGIK_enUS284US285&amp;sa=G&amp;um=1" TargetMode="External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jpeg"/><Relationship Id="rId7" Type="http://schemas.openxmlformats.org/officeDocument/2006/relationships/image" Target="../media/image3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11" Type="http://schemas.openxmlformats.org/officeDocument/2006/relationships/image" Target="../media/image36.png"/><Relationship Id="rId5" Type="http://schemas.openxmlformats.org/officeDocument/2006/relationships/image" Target="../media/image30.jpeg"/><Relationship Id="rId10" Type="http://schemas.openxmlformats.org/officeDocument/2006/relationships/image" Target="../media/image35.png"/><Relationship Id="rId4" Type="http://schemas.openxmlformats.org/officeDocument/2006/relationships/image" Target="../media/image1.jpeg"/><Relationship Id="rId9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5.jpe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609600" y="1752600"/>
            <a:ext cx="7772400" cy="1774825"/>
          </a:xfrm>
        </p:spPr>
        <p:txBody>
          <a:bodyPr/>
          <a:lstStyle/>
          <a:p>
            <a:endParaRPr lang="en-US" b="1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15363" name="Picture 18" descr="http://images.clipartof.com/small/46471-Royalty-Free-RF-Clipart-Illustration-Of-Knowledge-Bursting-From-An-Open-Book-On-A-Yellow-Backgroun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http://school.discoveryeducation.com/clipart/images/be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829679">
            <a:off x="984250" y="2374900"/>
            <a:ext cx="1284288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2" descr="http://www.toonpool.com/user/701/files/protester_8608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193357">
            <a:off x="5427663" y="769938"/>
            <a:ext cx="1231900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8" descr="http://www.made-in-china.com/image/2f0j00UCZEWmFJLtlqM/Mirror-Frame-W-020-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424697">
            <a:off x="6005513" y="2860675"/>
            <a:ext cx="10033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4" descr="http://www.mises.org/images4/NoCok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00400" y="838200"/>
            <a:ext cx="12954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0" descr="http://www.boston.com/ae/theater_arts/exhibitionist/33-books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1420387">
            <a:off x="2994025" y="3260725"/>
            <a:ext cx="129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9" name="TextBox 18"/>
          <p:cNvSpPr txBox="1">
            <a:spLocks noChangeArrowheads="1"/>
          </p:cNvSpPr>
          <p:nvPr/>
        </p:nvSpPr>
        <p:spPr bwMode="auto">
          <a:xfrm>
            <a:off x="7162800" y="152400"/>
            <a:ext cx="1828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>
                <a:latin typeface="Calibri" pitchFamily="34" charset="0"/>
              </a:rPr>
              <a:t>Emily McCrary</a:t>
            </a:r>
          </a:p>
          <a:p>
            <a:pPr algn="r"/>
            <a:r>
              <a:rPr lang="en-US">
                <a:latin typeface="Calibri" pitchFamily="34" charset="0"/>
              </a:rPr>
              <a:t>Period B</a:t>
            </a:r>
          </a:p>
          <a:p>
            <a:pPr algn="r"/>
            <a:r>
              <a:rPr lang="en-US">
                <a:latin typeface="Calibri" pitchFamily="34" charset="0"/>
              </a:rPr>
              <a:t>Oct 26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desperateforwords.files.wordpress.com/2008/12/openbo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Half Frame 7"/>
          <p:cNvSpPr/>
          <p:nvPr/>
        </p:nvSpPr>
        <p:spPr>
          <a:xfrm>
            <a:off x="685800" y="609600"/>
            <a:ext cx="533400" cy="838200"/>
          </a:xfrm>
          <a:prstGeom prst="halfFrame">
            <a:avLst>
              <a:gd name="adj1" fmla="val 33333"/>
              <a:gd name="adj2" fmla="val 3504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0800000">
            <a:off x="3810000" y="5334000"/>
            <a:ext cx="609600" cy="914400"/>
          </a:xfrm>
          <a:prstGeom prst="halfFra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>
            <a:off x="4724400" y="533400"/>
            <a:ext cx="533400" cy="838200"/>
          </a:xfrm>
          <a:prstGeom prst="halfFra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10800000">
            <a:off x="7543800" y="5334000"/>
            <a:ext cx="609600" cy="838200"/>
          </a:xfrm>
          <a:prstGeom prst="halfFra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14342" name="Picture 6" descr="http://rlv.zcache.com/funny_bee_cartoon_on_daisy_poster-d228648315518604438836v_3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209800"/>
            <a:ext cx="17526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0" name="Picture 14" descr="http://www.escuelainfantilsanmarcos.es/English/images/caperu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3657600"/>
            <a:ext cx="1828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6" name="Picture 20" descr="http://img.engadget.com/common/images/8425422554354176.JPG?0.0073418797353617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2200" y="2590800"/>
            <a:ext cx="181768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0" name="Picture 24" descr="http://www.chostone.com/images/art/cartoon_dad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200" y="762000"/>
            <a:ext cx="19399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2" name="Picture 26" descr="http://www.vladkolarov.com/portfolio/cartoon-logos/cartoon-logos/cartoon-logo-1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43200" y="838200"/>
            <a:ext cx="1460500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4" name="Picture 28" descr="http://www.istockphoto.com/file_thumbview_approve/4914132/2/istockphoto_4914132-bee-and-flowers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05400" y="3886200"/>
            <a:ext cx="2819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6" name="Picture 30" descr="http://www.dreamstime.com/cartoon-bumble-bee-clip-art-thumb2759953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29400" y="2209800"/>
            <a:ext cx="12954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8" name="Picture 32" descr="http://us.123rf.com/400wm/400/400/thebp/thebp0903/thebp090300002/4456001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638800" y="685800"/>
            <a:ext cx="2286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800" decel="1000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desperateforwords.files.wordpress.com/2008/12/openbo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http://www.partners.net/images/partners/Working%20with%20kids%20-%20nathaly%20recycling%20projec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676400"/>
            <a:ext cx="3810000" cy="3200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&quot;No&quot; Symbol 11"/>
          <p:cNvSpPr/>
          <p:nvPr/>
        </p:nvSpPr>
        <p:spPr>
          <a:xfrm>
            <a:off x="762000" y="1752600"/>
            <a:ext cx="3657600" cy="2971800"/>
          </a:xfrm>
          <a:prstGeom prst="noSmoking">
            <a:avLst>
              <a:gd name="adj" fmla="val 367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>
            <a:off x="762000" y="685800"/>
            <a:ext cx="609600" cy="685800"/>
          </a:xfrm>
          <a:prstGeom prst="halfFra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rot="10800000">
            <a:off x="3886200" y="5334000"/>
            <a:ext cx="685800" cy="685800"/>
          </a:xfrm>
          <a:prstGeom prst="halfFra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>
            <a:off x="4953000" y="609600"/>
            <a:ext cx="609600" cy="685800"/>
          </a:xfrm>
          <a:prstGeom prst="halfFra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Half Frame 15"/>
          <p:cNvSpPr/>
          <p:nvPr/>
        </p:nvSpPr>
        <p:spPr>
          <a:xfrm rot="10800000">
            <a:off x="7620000" y="5334000"/>
            <a:ext cx="685800" cy="685800"/>
          </a:xfrm>
          <a:prstGeom prst="halfFra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15368" name="Picture 8" descr="http://www.toonpool.com/user/701/files/protester_860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1219200"/>
            <a:ext cx="2838030" cy="4191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8" name="Rectangle 17"/>
          <p:cNvSpPr/>
          <p:nvPr/>
        </p:nvSpPr>
        <p:spPr>
          <a:xfrm>
            <a:off x="5562600" y="1524000"/>
            <a:ext cx="1143000" cy="76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 rot="950113">
            <a:off x="7056438" y="2543175"/>
            <a:ext cx="685800" cy="76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esperateforwords.files.wordpress.com/2008/12/openbo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Half Frame 2"/>
          <p:cNvSpPr/>
          <p:nvPr/>
        </p:nvSpPr>
        <p:spPr>
          <a:xfrm>
            <a:off x="762000" y="609600"/>
            <a:ext cx="685800" cy="838200"/>
          </a:xfrm>
          <a:prstGeom prst="halfFra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0800000">
            <a:off x="3657600" y="5181600"/>
            <a:ext cx="685800" cy="914400"/>
          </a:xfrm>
          <a:prstGeom prst="halfFra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5105400" y="609600"/>
            <a:ext cx="609600" cy="838200"/>
          </a:xfrm>
          <a:prstGeom prst="halfFra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0800000">
            <a:off x="7543800" y="5105400"/>
            <a:ext cx="685800" cy="914400"/>
          </a:xfrm>
          <a:prstGeom prst="halfFra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16386" name="Picture 2" descr="http://avslaw.com/images/church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914400"/>
            <a:ext cx="3048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http://www.slimgirlsecrets.com/blog/wp-content/uploads/2009/07/Coke_Bottl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4114800"/>
            <a:ext cx="1752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&quot;No&quot; Symbol 8"/>
          <p:cNvSpPr/>
          <p:nvPr/>
        </p:nvSpPr>
        <p:spPr>
          <a:xfrm>
            <a:off x="609600" y="4114800"/>
            <a:ext cx="1828800" cy="2133600"/>
          </a:xfrm>
          <a:prstGeom prst="noSmoking">
            <a:avLst>
              <a:gd name="adj" fmla="val 6062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16390" name="Picture 6" descr="http://www.kidsdomain.com/holiday/summer/color/camp7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2667000"/>
            <a:ext cx="1752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8" descr="http://i.dailymail.co.uk/i/pix/2009/04/02/article-1166486-0437794F000005DC-296_468x47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4572000"/>
            <a:ext cx="1905000" cy="15432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4" descr="http://www.mises.org/images4/NoCok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43200" y="4572000"/>
            <a:ext cx="12954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0" descr="http://wwwdelivery.superstock.com/WI/223/1538/PreviewComp/SuperStock_1538R-57058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29400" y="26670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12" descr="http://www.taospaint.com/Juror/FamilyAtTheBeach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34000" y="1103996"/>
            <a:ext cx="3136900" cy="1531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8" name="Picture 14" descr="http://z.about.com/d/themeparks/1/0/o/x/FamilyKingdom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81800" y="4495800"/>
            <a:ext cx="1231900" cy="1355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esperateforwords.files.wordpress.com/2008/12/openbo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http://www.made-in-china.com/image/4f0j00IMAEoiNdrUkuM/Abnormity-Mirror-Frame-MF-029-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990600"/>
            <a:ext cx="32385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12" descr="http://www.fashionsoftheages.com/Images/paintings/1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2209800"/>
            <a:ext cx="2514600" cy="304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422" name="Picture 14" descr="http://t3.gstatic.com/images?q=tbn:rN0_cPJIGVh5vM:http://www.old-picture.com/daguerreotypes/pictures/Woman-1800s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9200" y="2133600"/>
            <a:ext cx="2667000" cy="3276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428" name="Picture 20" descr="http://site.richardrothstein.com/images/mirrors/w/ornate-gold-mirror-mirr9825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24400" y="609600"/>
            <a:ext cx="368776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Heart 25"/>
          <p:cNvSpPr/>
          <p:nvPr/>
        </p:nvSpPr>
        <p:spPr>
          <a:xfrm>
            <a:off x="5257800" y="2286000"/>
            <a:ext cx="2590800" cy="3048000"/>
          </a:xfrm>
          <a:prstGeom prst="hear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7434" name="Picture 26" descr="C:\Users\Owner\AppData\Local\Microsoft\Windows\Temporary Internet Files\Content.IE5\IDRE95K8\MCj04347490000[1]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10200" y="27432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Half Frame 27"/>
          <p:cNvSpPr/>
          <p:nvPr/>
        </p:nvSpPr>
        <p:spPr>
          <a:xfrm>
            <a:off x="762000" y="609600"/>
            <a:ext cx="762000" cy="914400"/>
          </a:xfrm>
          <a:prstGeom prst="halfFra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Half Frame 28"/>
          <p:cNvSpPr/>
          <p:nvPr/>
        </p:nvSpPr>
        <p:spPr>
          <a:xfrm rot="10800000">
            <a:off x="3810000" y="5105400"/>
            <a:ext cx="762000" cy="838200"/>
          </a:xfrm>
          <a:prstGeom prst="halfFra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Half Frame 29"/>
          <p:cNvSpPr/>
          <p:nvPr/>
        </p:nvSpPr>
        <p:spPr>
          <a:xfrm>
            <a:off x="4876800" y="609600"/>
            <a:ext cx="914400" cy="838200"/>
          </a:xfrm>
          <a:prstGeom prst="halfFra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Half Frame 30"/>
          <p:cNvSpPr/>
          <p:nvPr/>
        </p:nvSpPr>
        <p:spPr>
          <a:xfrm rot="10800000">
            <a:off x="7772400" y="5257800"/>
            <a:ext cx="838200" cy="914400"/>
          </a:xfrm>
          <a:prstGeom prst="halfFra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esperateforwords.files.wordpress.com/2008/12/openbo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http://dlis.dos.state.fl.us/bld/flyp/2002/openbook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856033">
            <a:off x="1234281" y="140494"/>
            <a:ext cx="2935288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Half Frame 3"/>
          <p:cNvSpPr/>
          <p:nvPr/>
        </p:nvSpPr>
        <p:spPr>
          <a:xfrm>
            <a:off x="762000" y="609600"/>
            <a:ext cx="685800" cy="99060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3657600" y="5029200"/>
            <a:ext cx="685800" cy="99060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>
            <a:off x="5029200" y="609600"/>
            <a:ext cx="685800" cy="106680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0800000">
            <a:off x="7543800" y="4953000"/>
            <a:ext cx="762000" cy="106680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18" descr="http://images.clipartof.com/small/46471-Royalty-Free-RF-Clipart-Illustration-Of-Knowledge-Bursting-From-An-Open-Book-On-A-Yellow-Backgroun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609600"/>
            <a:ext cx="3657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http://www.elfwood.com/art/e/l/elfs_tear/flying_dragon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05866">
            <a:off x="5918200" y="1646238"/>
            <a:ext cx="6858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 descr="http://www.ktimothy.com/stuff/Easter-Princess-Snow-Whit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566033">
            <a:off x="6799263" y="3027363"/>
            <a:ext cx="565150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8" descr="http://www.dennisholmesdesigns.com/siteimages/Knight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1482394">
            <a:off x="5300663" y="2647950"/>
            <a:ext cx="804862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10" descr="http://www.danieltroycarmichael.com/blog/Uploads/Image/2007/CartoonWizard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376821">
            <a:off x="6985000" y="1793875"/>
            <a:ext cx="766763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12" descr="http://morrisonminis.com/images/cartooncarrot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-509896">
            <a:off x="5989638" y="3709988"/>
            <a:ext cx="76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6" name="Picture 14" descr="http://www.netcom.army.mil/21/images/open_book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1000" y="2514600"/>
            <a:ext cx="44196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8" name="Picture 16" descr="http://www.christianhomeschoolers.com/images/opnbook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219200" y="4419600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://upload.wikimedia.org/wikipedia/commons/archive/2/24/20051203182712!Blank_page_intentionally_end_of_bo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http://images.clipartof.com/small/46471-Royalty-Free-RF-Clipart-Illustration-Of-Knowledge-Bursting-From-An-Open-Book-On-A-Yellow-Backgroun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76200"/>
            <a:ext cx="88392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 descr="http://school.discoveryeducation.com/clipart/images/be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829679">
            <a:off x="984250" y="2374900"/>
            <a:ext cx="1284288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4" descr="http://www.mises.org/images4/NoCok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838200"/>
            <a:ext cx="12954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2" descr="http://www.toonpool.com/user/701/files/protester_8608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193357">
            <a:off x="5427663" y="769938"/>
            <a:ext cx="1231900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8" descr="http://www.made-in-china.com/image/2f0j00UCZEWmFJLtlqM/Mirror-Frame-W-020-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424697">
            <a:off x="6005513" y="2860675"/>
            <a:ext cx="10033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0" descr="http://www.boston.com/ae/theater_arts/exhibitionist/33-books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1420387">
            <a:off x="2994025" y="3260725"/>
            <a:ext cx="129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8</Words>
  <Application>Microsoft Office PowerPoint</Application>
  <PresentationFormat>On-screen Show (4:3)</PresentationFormat>
  <Paragraphs>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Calibri</vt:lpstr>
      <vt:lpstr>Arial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svictor</cp:lastModifiedBy>
  <cp:revision>43</cp:revision>
  <dcterms:created xsi:type="dcterms:W3CDTF">2009-10-21T22:48:58Z</dcterms:created>
  <dcterms:modified xsi:type="dcterms:W3CDTF">2009-12-11T19:04:41Z</dcterms:modified>
</cp:coreProperties>
</file>